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140" autoAdjust="0"/>
  </p:normalViewPr>
  <p:slideViewPr>
    <p:cSldViewPr>
      <p:cViewPr varScale="1">
        <p:scale>
          <a:sx n="71" d="100"/>
          <a:sy n="71" d="100"/>
        </p:scale>
        <p:origin x="-988" y="-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63EB9-52EC-41C3-B139-7B90F254ACAF}" type="datetimeFigureOut">
              <a:rPr lang="ru-RU" smtClean="0"/>
              <a:t>04.04.2021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FAC5-8640-41D6-8830-742FF99AC7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7230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63EB9-52EC-41C3-B139-7B90F254ACAF}" type="datetimeFigureOut">
              <a:rPr lang="ru-RU" smtClean="0"/>
              <a:t>04.04.2021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FAC5-8640-41D6-8830-742FF99AC7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2015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63EB9-52EC-41C3-B139-7B90F254ACAF}" type="datetimeFigureOut">
              <a:rPr lang="ru-RU" smtClean="0"/>
              <a:t>04.04.2021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FAC5-8640-41D6-8830-742FF99AC7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019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63EB9-52EC-41C3-B139-7B90F254ACAF}" type="datetimeFigureOut">
              <a:rPr lang="ru-RU" smtClean="0"/>
              <a:t>04.04.2021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FAC5-8640-41D6-8830-742FF99AC7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4617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63EB9-52EC-41C3-B139-7B90F254ACAF}" type="datetimeFigureOut">
              <a:rPr lang="ru-RU" smtClean="0"/>
              <a:t>04.04.2021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FAC5-8640-41D6-8830-742FF99AC7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3639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63EB9-52EC-41C3-B139-7B90F254ACAF}" type="datetimeFigureOut">
              <a:rPr lang="ru-RU" smtClean="0"/>
              <a:t>04.04.2021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FAC5-8640-41D6-8830-742FF99AC7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1016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63EB9-52EC-41C3-B139-7B90F254ACAF}" type="datetimeFigureOut">
              <a:rPr lang="ru-RU" smtClean="0"/>
              <a:t>04.04.2021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FAC5-8640-41D6-8830-742FF99AC7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2560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63EB9-52EC-41C3-B139-7B90F254ACAF}" type="datetimeFigureOut">
              <a:rPr lang="ru-RU" smtClean="0"/>
              <a:t>04.04.2021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FAC5-8640-41D6-8830-742FF99AC7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5596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63EB9-52EC-41C3-B139-7B90F254ACAF}" type="datetimeFigureOut">
              <a:rPr lang="ru-RU" smtClean="0"/>
              <a:t>04.04.2021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FAC5-8640-41D6-8830-742FF99AC7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9204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63EB9-52EC-41C3-B139-7B90F254ACAF}" type="datetimeFigureOut">
              <a:rPr lang="ru-RU" smtClean="0"/>
              <a:t>04.04.2021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FAC5-8640-41D6-8830-742FF99AC7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9551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63EB9-52EC-41C3-B139-7B90F254ACAF}" type="datetimeFigureOut">
              <a:rPr lang="ru-RU" smtClean="0"/>
              <a:t>04.04.2021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FAC5-8640-41D6-8830-742FF99AC7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9971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63EB9-52EC-41C3-B139-7B90F254ACAF}" type="datetimeFigureOut">
              <a:rPr lang="ru-RU" smtClean="0"/>
              <a:t>04.04.2021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7FAC5-8640-41D6-8830-742FF99AC7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263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5.jpg"/><Relationship Id="rId7" Type="http://schemas.openxmlformats.org/officeDocument/2006/relationships/image" Target="../media/image39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11" Type="http://schemas.openxmlformats.org/officeDocument/2006/relationships/image" Target="../media/image43.jpg"/><Relationship Id="rId5" Type="http://schemas.openxmlformats.org/officeDocument/2006/relationships/image" Target="../media/image37.jpg"/><Relationship Id="rId10" Type="http://schemas.openxmlformats.org/officeDocument/2006/relationships/image" Target="../media/image42.jpeg"/><Relationship Id="rId4" Type="http://schemas.openxmlformats.org/officeDocument/2006/relationships/image" Target="../media/image36.jpg"/><Relationship Id="rId9" Type="http://schemas.openxmlformats.org/officeDocument/2006/relationships/image" Target="../media/image4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476672"/>
            <a:ext cx="7416824" cy="619268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19672" y="476672"/>
            <a:ext cx="7272808" cy="1470025"/>
          </a:xfrm>
        </p:spPr>
        <p:txBody>
          <a:bodyPr anchor="t">
            <a:noAutofit/>
          </a:bodyPr>
          <a:lstStyle/>
          <a:p>
            <a:r>
              <a:rPr lang="ru-RU" sz="4700" dirty="0" smtClean="0">
                <a:solidFill>
                  <a:schemeClr val="bg1"/>
                </a:solidFill>
                <a:cs typeface="Aparajita" pitchFamily="34" charset="0"/>
              </a:rPr>
              <a:t>Основные технологии искусственного интеллекта</a:t>
            </a:r>
            <a:endParaRPr lang="ru-RU" sz="4700" dirty="0">
              <a:solidFill>
                <a:schemeClr val="bg1"/>
              </a:solidFill>
              <a:cs typeface="Aparajita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348880"/>
            <a:ext cx="5636647" cy="3744416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39552" y="6172992"/>
            <a:ext cx="7984976" cy="504056"/>
          </a:xfrm>
        </p:spPr>
        <p:txBody>
          <a:bodyPr>
            <a:normAutofit/>
          </a:bodyPr>
          <a:lstStyle/>
          <a:p>
            <a:r>
              <a:rPr lang="ru-RU" sz="2400" dirty="0" smtClean="0">
                <a:solidFill>
                  <a:schemeClr val="bg1">
                    <a:lumMod val="50000"/>
                  </a:schemeClr>
                </a:solidFill>
              </a:rPr>
              <a:t>Выполнили студенты 2Д02: Теркина А.К. и Алина А.В</a:t>
            </a:r>
            <a:r>
              <a:rPr lang="ru-RU" sz="2400" dirty="0" smtClean="0">
                <a:solidFill>
                  <a:schemeClr val="tx1"/>
                </a:solidFill>
              </a:rPr>
              <a:t>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47400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179" y="1678886"/>
            <a:ext cx="4355976" cy="247019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569405"/>
            <a:ext cx="3168352" cy="316835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421" y="116632"/>
            <a:ext cx="5376598" cy="40324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520" y="619437"/>
            <a:ext cx="3099951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sz="3600" dirty="0" smtClean="0"/>
              <a:t>Преимущества</a:t>
            </a:r>
            <a:endParaRPr lang="ru-RU" sz="36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077072"/>
            <a:ext cx="46228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0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783" y="288796"/>
            <a:ext cx="5715000" cy="28575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86159"/>
            <a:ext cx="4381500" cy="2921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557807"/>
            <a:ext cx="7370431" cy="330019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75856" y="3068960"/>
            <a:ext cx="2431178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ru-RU" sz="3600" dirty="0" smtClean="0"/>
              <a:t>Недостатки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19346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1" y="4077072"/>
            <a:ext cx="4195753" cy="2595678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121" y="4047248"/>
            <a:ext cx="3938253" cy="262550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60649"/>
            <a:ext cx="4572000" cy="249381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1" y="260649"/>
            <a:ext cx="5472607" cy="355719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473127"/>
            <a:ext cx="2016224" cy="141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9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-33468"/>
            <a:ext cx="2514600" cy="47625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568" y="1556792"/>
            <a:ext cx="3202777" cy="449751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033" y="2290101"/>
            <a:ext cx="1793152" cy="257209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589" y="-63429"/>
            <a:ext cx="1657332" cy="182512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4956048"/>
            <a:ext cx="1070560" cy="190195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292" y="4392969"/>
            <a:ext cx="1806893" cy="258539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006" y="-27384"/>
            <a:ext cx="3952934" cy="494116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016" y="-80807"/>
            <a:ext cx="1806980" cy="240930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38"/>
          <a:stretch/>
        </p:blipFill>
        <p:spPr>
          <a:xfrm>
            <a:off x="-93238" y="3791667"/>
            <a:ext cx="4905806" cy="315512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568" y="4587240"/>
            <a:ext cx="1719072" cy="227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60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41785" y="2524529"/>
            <a:ext cx="2844048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sz="4000" dirty="0" smtClean="0"/>
              <a:t>Заключение</a:t>
            </a:r>
            <a:endParaRPr lang="ru-RU" sz="40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531" y="880976"/>
            <a:ext cx="3576949" cy="233012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010" y="431762"/>
            <a:ext cx="2808312" cy="187033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429000"/>
            <a:ext cx="8617509" cy="320394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04086"/>
            <a:ext cx="1827331" cy="29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3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3" y="116632"/>
            <a:ext cx="5097341" cy="6624736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607" y="1340768"/>
            <a:ext cx="2888729" cy="4149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6292155" y="836712"/>
            <a:ext cx="1753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Джон Маккарти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928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8576" y="-171400"/>
            <a:ext cx="11706602" cy="702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91880" y="1052736"/>
            <a:ext cx="5328592" cy="181588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7030A0"/>
                </a:solidFill>
              </a:rPr>
              <a:t>Цель</a:t>
            </a:r>
            <a:r>
              <a:rPr lang="ru-RU" sz="2800" dirty="0" smtClean="0">
                <a:solidFill>
                  <a:schemeClr val="accent1">
                    <a:lumMod val="50000"/>
                  </a:schemeClr>
                </a:solidFill>
              </a:rPr>
              <a:t>: ознакомить 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</a:rPr>
              <a:t>людей с таким термином как </a:t>
            </a:r>
            <a:r>
              <a:rPr lang="ru-RU" sz="2800" dirty="0" smtClean="0">
                <a:solidFill>
                  <a:schemeClr val="accent1">
                    <a:lumMod val="50000"/>
                  </a:schemeClr>
                </a:solidFill>
              </a:rPr>
              <a:t>искусственный 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</a:rPr>
              <a:t>разум и его основными технологиями</a:t>
            </a:r>
          </a:p>
        </p:txBody>
      </p:sp>
    </p:spTree>
    <p:extLst>
      <p:ext uri="{BB962C8B-B14F-4D97-AF65-F5344CB8AC3E}">
        <p14:creationId xmlns:p14="http://schemas.microsoft.com/office/powerpoint/2010/main" val="367657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64" y="933788"/>
            <a:ext cx="7037736" cy="564316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48" y="2908974"/>
            <a:ext cx="6776632" cy="381185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501008"/>
            <a:ext cx="3048000" cy="17068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1" y="188640"/>
            <a:ext cx="4023675" cy="30963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32040" y="1556792"/>
            <a:ext cx="23477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 smtClean="0">
                <a:solidFill>
                  <a:schemeClr val="bg1"/>
                </a:solidFill>
              </a:rPr>
              <a:t>Чат-боты</a:t>
            </a:r>
            <a:endParaRPr lang="ru-RU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29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037524"/>
            <a:ext cx="6689091" cy="363719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2420888"/>
            <a:ext cx="2117510" cy="282334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4941168"/>
            <a:ext cx="3251200" cy="17335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56" y="116528"/>
            <a:ext cx="4560257" cy="270681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88" y="317749"/>
            <a:ext cx="2765251" cy="230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77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67744" y="-90264"/>
            <a:ext cx="4680520" cy="1143000"/>
          </a:xfrm>
        </p:spPr>
        <p:txBody>
          <a:bodyPr>
            <a:normAutofit/>
          </a:bodyPr>
          <a:lstStyle/>
          <a:p>
            <a:r>
              <a:rPr lang="ru-RU" sz="3200" dirty="0" smtClean="0"/>
              <a:t>Сельское хозяйство</a:t>
            </a:r>
            <a:endParaRPr lang="ru-RU" sz="32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836712"/>
            <a:ext cx="5400600" cy="5400600"/>
          </a:xfrm>
        </p:spPr>
      </p:pic>
    </p:spTree>
    <p:extLst>
      <p:ext uri="{BB962C8B-B14F-4D97-AF65-F5344CB8AC3E}">
        <p14:creationId xmlns:p14="http://schemas.microsoft.com/office/powerpoint/2010/main" val="396276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4149080"/>
            <a:ext cx="5004048" cy="250202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97509"/>
            <a:ext cx="4211960" cy="280516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76" y="116632"/>
            <a:ext cx="7627749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3" r="2951"/>
          <a:stretch/>
        </p:blipFill>
        <p:spPr>
          <a:xfrm>
            <a:off x="179512" y="183752"/>
            <a:ext cx="4896545" cy="339126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" t="3142" r="-1"/>
          <a:stretch/>
        </p:blipFill>
        <p:spPr>
          <a:xfrm>
            <a:off x="179513" y="3182471"/>
            <a:ext cx="5592820" cy="349926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" r="5367" b="4749"/>
          <a:stretch/>
        </p:blipFill>
        <p:spPr>
          <a:xfrm>
            <a:off x="4932040" y="183752"/>
            <a:ext cx="4058051" cy="649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15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15616" y="514073"/>
            <a:ext cx="71493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 smtClean="0"/>
              <a:t>Преимущества и недостатки ИИ</a:t>
            </a:r>
            <a:endParaRPr lang="ru-RU" sz="4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4784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9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41</Words>
  <Application>Microsoft Office PowerPoint</Application>
  <PresentationFormat>Экран (4:3)</PresentationFormat>
  <Paragraphs>10</Paragraphs>
  <Slides>14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Тема Office</vt:lpstr>
      <vt:lpstr>Основные технологии искусственного интеллекта</vt:lpstr>
      <vt:lpstr>Презентация PowerPoint</vt:lpstr>
      <vt:lpstr>Презентация PowerPoint</vt:lpstr>
      <vt:lpstr>Презентация PowerPoint</vt:lpstr>
      <vt:lpstr>Презентация PowerPoint</vt:lpstr>
      <vt:lpstr>Сельское хозяйство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Дом</dc:creator>
  <cp:lastModifiedBy>Дом</cp:lastModifiedBy>
  <cp:revision>13</cp:revision>
  <dcterms:created xsi:type="dcterms:W3CDTF">2021-04-04T04:40:31Z</dcterms:created>
  <dcterms:modified xsi:type="dcterms:W3CDTF">2021-04-04T07:22:08Z</dcterms:modified>
</cp:coreProperties>
</file>